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65" r:id="rId5"/>
    <p:sldId id="256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18288000" cy="10287000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6703CC-DAE0-4B98-B160-65B952350963}" v="30" dt="2026-03-27T14:20:28.835"/>
    <p1510:client id="{F08E1AE7-4877-FE4E-9A56-788FB83D4AA5}" v="2" dt="2026-03-27T15:30:16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99"/>
  </p:normalViewPr>
  <p:slideViewPr>
    <p:cSldViewPr snapToGrid="0">
      <p:cViewPr varScale="1">
        <p:scale>
          <a:sx n="67" d="100"/>
          <a:sy n="67" d="100"/>
        </p:scale>
        <p:origin x="80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_gurgel@hotmail.com" userId="S::urn:spo:guest#camilla_gurgel@hotmail.com::" providerId="AD" clId="Web-{0648AF11-16D3-F7AF-9E12-46B5291AD23C}"/>
    <pc:docChg chg="modSld">
      <pc:chgData name="camilla_gurgel@hotmail.com" userId="S::urn:spo:guest#camilla_gurgel@hotmail.com::" providerId="AD" clId="Web-{0648AF11-16D3-F7AF-9E12-46B5291AD23C}" dt="2026-03-25T17:23:10.647" v="2" actId="1076"/>
      <pc:docMkLst>
        <pc:docMk/>
      </pc:docMkLst>
      <pc:sldChg chg="addSp modSp">
        <pc:chgData name="camilla_gurgel@hotmail.com" userId="S::urn:spo:guest#camilla_gurgel@hotmail.com::" providerId="AD" clId="Web-{0648AF11-16D3-F7AF-9E12-46B5291AD23C}" dt="2026-03-25T17:23:10.647" v="2" actId="1076"/>
        <pc:sldMkLst>
          <pc:docMk/>
          <pc:sldMk cId="1380720399" sldId="265"/>
        </pc:sldMkLst>
        <pc:picChg chg="add mod">
          <ac:chgData name="camilla_gurgel@hotmail.com" userId="S::urn:spo:guest#camilla_gurgel@hotmail.com::" providerId="AD" clId="Web-{0648AF11-16D3-F7AF-9E12-46B5291AD23C}" dt="2026-03-25T17:23:10.647" v="2" actId="1076"/>
          <ac:picMkLst>
            <pc:docMk/>
            <pc:sldMk cId="1380720399" sldId="265"/>
            <ac:picMk id="3" creationId="{443D285E-9F53-6BC0-B18A-376E895EE55E}"/>
          </ac:picMkLst>
        </pc:picChg>
      </pc:sldChg>
    </pc:docChg>
  </pc:docChgLst>
  <pc:docChgLst>
    <pc:chgData name="camilla_gurgel@hotmail.com" userId="S::urn:spo:guest#camilla_gurgel@hotmail.com::" providerId="AD" clId="Web-{B86703CC-DAE0-4B98-B160-65B952350963}"/>
    <pc:docChg chg="modSld">
      <pc:chgData name="camilla_gurgel@hotmail.com" userId="S::urn:spo:guest#camilla_gurgel@hotmail.com::" providerId="AD" clId="Web-{B86703CC-DAE0-4B98-B160-65B952350963}" dt="2026-03-27T14:20:28.835" v="17" actId="20577"/>
      <pc:docMkLst>
        <pc:docMk/>
      </pc:docMkLst>
      <pc:sldChg chg="modSp">
        <pc:chgData name="camilla_gurgel@hotmail.com" userId="S::urn:spo:guest#camilla_gurgel@hotmail.com::" providerId="AD" clId="Web-{B86703CC-DAE0-4B98-B160-65B952350963}" dt="2026-03-27T14:09:49.005" v="8" actId="20577"/>
        <pc:sldMkLst>
          <pc:docMk/>
          <pc:sldMk cId="0" sldId="256"/>
        </pc:sldMkLst>
        <pc:spChg chg="mod">
          <ac:chgData name="camilla_gurgel@hotmail.com" userId="S::urn:spo:guest#camilla_gurgel@hotmail.com::" providerId="AD" clId="Web-{B86703CC-DAE0-4B98-B160-65B952350963}" dt="2026-03-27T14:09:49.005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camilla_gurgel@hotmail.com" userId="S::urn:spo:guest#camilla_gurgel@hotmail.com::" providerId="AD" clId="Web-{B86703CC-DAE0-4B98-B160-65B952350963}" dt="2026-03-27T14:06:24.596" v="1" actId="14100"/>
        <pc:sldMkLst>
          <pc:docMk/>
          <pc:sldMk cId="0" sldId="257"/>
        </pc:sldMkLst>
        <pc:spChg chg="mod">
          <ac:chgData name="camilla_gurgel@hotmail.com" userId="S::urn:spo:guest#camilla_gurgel@hotmail.com::" providerId="AD" clId="Web-{B86703CC-DAE0-4B98-B160-65B952350963}" dt="2026-03-27T14:06:24.596" v="1" actId="14100"/>
          <ac:spMkLst>
            <pc:docMk/>
            <pc:sldMk cId="0" sldId="257"/>
            <ac:spMk id="9" creationId="{00000000-0000-0000-0000-000000000000}"/>
          </ac:spMkLst>
        </pc:spChg>
      </pc:sldChg>
      <pc:sldChg chg="delSp modSp">
        <pc:chgData name="camilla_gurgel@hotmail.com" userId="S::urn:spo:guest#camilla_gurgel@hotmail.com::" providerId="AD" clId="Web-{B86703CC-DAE0-4B98-B160-65B952350963}" dt="2026-03-27T14:20:28.835" v="17" actId="20577"/>
        <pc:sldMkLst>
          <pc:docMk/>
          <pc:sldMk cId="1380720399" sldId="265"/>
        </pc:sldMkLst>
        <pc:spChg chg="mod">
          <ac:chgData name="camilla_gurgel@hotmail.com" userId="S::urn:spo:guest#camilla_gurgel@hotmail.com::" providerId="AD" clId="Web-{B86703CC-DAE0-4B98-B160-65B952350963}" dt="2026-03-27T14:08:23.176" v="3" actId="1076"/>
          <ac:spMkLst>
            <pc:docMk/>
            <pc:sldMk cId="1380720399" sldId="265"/>
            <ac:spMk id="2" creationId="{394F1CDB-1F9C-A08B-0F0F-4ADA3E30A8CD}"/>
          </ac:spMkLst>
        </pc:spChg>
        <pc:spChg chg="mod">
          <ac:chgData name="camilla_gurgel@hotmail.com" userId="S::urn:spo:guest#camilla_gurgel@hotmail.com::" providerId="AD" clId="Web-{B86703CC-DAE0-4B98-B160-65B952350963}" dt="2026-03-27T14:20:28.835" v="17" actId="20577"/>
          <ac:spMkLst>
            <pc:docMk/>
            <pc:sldMk cId="1380720399" sldId="265"/>
            <ac:spMk id="10" creationId="{A5973FE0-AB09-B4DF-A7C3-3F9159B3874E}"/>
          </ac:spMkLst>
        </pc:spChg>
        <pc:spChg chg="mod">
          <ac:chgData name="camilla_gurgel@hotmail.com" userId="S::urn:spo:guest#camilla_gurgel@hotmail.com::" providerId="AD" clId="Web-{B86703CC-DAE0-4B98-B160-65B952350963}" dt="2026-03-27T14:08:23.192" v="4" actId="1076"/>
          <ac:spMkLst>
            <pc:docMk/>
            <pc:sldMk cId="1380720399" sldId="265"/>
            <ac:spMk id="11" creationId="{6A026F30-9CB5-933B-5078-336888821860}"/>
          </ac:spMkLst>
        </pc:spChg>
        <pc:spChg chg="mod">
          <ac:chgData name="camilla_gurgel@hotmail.com" userId="S::urn:spo:guest#camilla_gurgel@hotmail.com::" providerId="AD" clId="Web-{B86703CC-DAE0-4B98-B160-65B952350963}" dt="2026-03-27T14:08:27.083" v="7" actId="1076"/>
          <ac:spMkLst>
            <pc:docMk/>
            <pc:sldMk cId="1380720399" sldId="265"/>
            <ac:spMk id="12" creationId="{55498C11-AF9D-B6A3-A65D-D297ADA31EC8}"/>
          </ac:spMkLst>
        </pc:spChg>
        <pc:spChg chg="del">
          <ac:chgData name="camilla_gurgel@hotmail.com" userId="S::urn:spo:guest#camilla_gurgel@hotmail.com::" providerId="AD" clId="Web-{B86703CC-DAE0-4B98-B160-65B952350963}" dt="2026-03-27T14:08:19.223" v="2"/>
          <ac:spMkLst>
            <pc:docMk/>
            <pc:sldMk cId="1380720399" sldId="265"/>
            <ac:spMk id="13" creationId="{925DE482-FAD6-DA88-42A7-25F8EA13C7BF}"/>
          </ac:spMkLst>
        </pc:spChg>
        <pc:picChg chg="mod">
          <ac:chgData name="camilla_gurgel@hotmail.com" userId="S::urn:spo:guest#camilla_gurgel@hotmail.com::" providerId="AD" clId="Web-{B86703CC-DAE0-4B98-B160-65B952350963}" dt="2026-03-27T14:08:23.223" v="6" actId="1076"/>
          <ac:picMkLst>
            <pc:docMk/>
            <pc:sldMk cId="1380720399" sldId="265"/>
            <ac:picMk id="3" creationId="{443D285E-9F53-6BC0-B18A-376E895EE55E}"/>
          </ac:picMkLst>
        </pc:picChg>
      </pc:sldChg>
    </pc:docChg>
  </pc:docChgLst>
  <pc:docChgLst>
    <pc:chgData name="marceloikeda@usp.br" userId="93991ff8-f91a-46c0-8b71-8146221c7d65" providerId="ADAL" clId="{E84D1684-5566-5AF6-B144-9D24A8548AF1}"/>
    <pc:docChg chg="modSld">
      <pc:chgData name="marceloikeda@usp.br" userId="93991ff8-f91a-46c0-8b71-8146221c7d65" providerId="ADAL" clId="{E84D1684-5566-5AF6-B144-9D24A8548AF1}" dt="2026-03-27T15:31:04.361" v="173" actId="20577"/>
      <pc:docMkLst>
        <pc:docMk/>
      </pc:docMkLst>
      <pc:sldChg chg="addSp modSp mod">
        <pc:chgData name="marceloikeda@usp.br" userId="93991ff8-f91a-46c0-8b71-8146221c7d65" providerId="ADAL" clId="{E84D1684-5566-5AF6-B144-9D24A8548AF1}" dt="2026-03-27T15:31:04.361" v="173" actId="20577"/>
        <pc:sldMkLst>
          <pc:docMk/>
          <pc:sldMk cId="0" sldId="262"/>
        </pc:sldMkLst>
        <pc:spChg chg="add mod">
          <ac:chgData name="marceloikeda@usp.br" userId="93991ff8-f91a-46c0-8b71-8146221c7d65" providerId="ADAL" clId="{E84D1684-5566-5AF6-B144-9D24A8548AF1}" dt="2026-03-27T15:31:04.361" v="173" actId="20577"/>
          <ac:spMkLst>
            <pc:docMk/>
            <pc:sldMk cId="0" sldId="262"/>
            <ac:spMk id="5" creationId="{A689F7D3-6016-63D8-3C1A-3D084B3053C5}"/>
          </ac:spMkLst>
        </pc:spChg>
      </pc:sldChg>
      <pc:sldChg chg="modSp mod">
        <pc:chgData name="marceloikeda@usp.br" userId="93991ff8-f91a-46c0-8b71-8146221c7d65" providerId="ADAL" clId="{E84D1684-5566-5AF6-B144-9D24A8548AF1}" dt="2026-03-27T15:30:01.021" v="8" actId="20577"/>
        <pc:sldMkLst>
          <pc:docMk/>
          <pc:sldMk cId="1380720399" sldId="265"/>
        </pc:sldMkLst>
        <pc:spChg chg="mod">
          <ac:chgData name="marceloikeda@usp.br" userId="93991ff8-f91a-46c0-8b71-8146221c7d65" providerId="ADAL" clId="{E84D1684-5566-5AF6-B144-9D24A8548AF1}" dt="2026-03-27T15:30:01.021" v="8" actId="20577"/>
          <ac:spMkLst>
            <pc:docMk/>
            <pc:sldMk cId="1380720399" sldId="265"/>
            <ac:spMk id="10" creationId="{A5973FE0-AB09-B4DF-A7C3-3F9159B3874E}"/>
          </ac:spMkLst>
        </pc:spChg>
      </pc:sldChg>
    </pc:docChg>
  </pc:docChgLst>
  <pc:docChgLst>
    <pc:chgData name="camilla_gurgel@hotmail.com" userId="S::urn:spo:guest#camilla_gurgel@hotmail.com::" providerId="AD" clId="Web-{F56F251D-BFFB-47F7-2E58-EA18BE1C76BD}"/>
    <pc:docChg chg="addSld delSld modSld sldOrd">
      <pc:chgData name="camilla_gurgel@hotmail.com" userId="S::urn:spo:guest#camilla_gurgel@hotmail.com::" providerId="AD" clId="Web-{F56F251D-BFFB-47F7-2E58-EA18BE1C76BD}" dt="2026-03-25T12:07:09.187" v="426" actId="14100"/>
      <pc:docMkLst>
        <pc:docMk/>
      </pc:docMkLst>
      <pc:sldChg chg="modSp">
        <pc:chgData name="camilla_gurgel@hotmail.com" userId="S::urn:spo:guest#camilla_gurgel@hotmail.com::" providerId="AD" clId="Web-{F56F251D-BFFB-47F7-2E58-EA18BE1C76BD}" dt="2026-03-25T11:20:17.439" v="36" actId="20577"/>
        <pc:sldMkLst>
          <pc:docMk/>
          <pc:sldMk cId="0" sldId="261"/>
        </pc:sldMkLst>
        <pc:spChg chg="mod">
          <ac:chgData name="camilla_gurgel@hotmail.com" userId="S::urn:spo:guest#camilla_gurgel@hotmail.com::" providerId="AD" clId="Web-{F56F251D-BFFB-47F7-2E58-EA18BE1C76BD}" dt="2026-03-25T11:20:12.392" v="32" actId="20577"/>
          <ac:spMkLst>
            <pc:docMk/>
            <pc:sldMk cId="0" sldId="261"/>
            <ac:spMk id="3" creationId="{00000000-0000-0000-0000-000000000000}"/>
          </ac:spMkLst>
        </pc:spChg>
        <pc:spChg chg="mod">
          <ac:chgData name="camilla_gurgel@hotmail.com" userId="S::urn:spo:guest#camilla_gurgel@hotmail.com::" providerId="AD" clId="Web-{F56F251D-BFFB-47F7-2E58-EA18BE1C76BD}" dt="2026-03-25T11:20:17.439" v="36" actId="20577"/>
          <ac:spMkLst>
            <pc:docMk/>
            <pc:sldMk cId="0" sldId="261"/>
            <ac:spMk id="9" creationId="{00000000-0000-0000-0000-000000000000}"/>
          </ac:spMkLst>
        </pc:spChg>
      </pc:sldChg>
      <pc:sldChg chg="modSp add replId">
        <pc:chgData name="camilla_gurgel@hotmail.com" userId="S::urn:spo:guest#camilla_gurgel@hotmail.com::" providerId="AD" clId="Web-{F56F251D-BFFB-47F7-2E58-EA18BE1C76BD}" dt="2026-03-25T11:24:40.826" v="120" actId="20577"/>
        <pc:sldMkLst>
          <pc:docMk/>
          <pc:sldMk cId="572363970" sldId="264"/>
        </pc:sldMkLst>
        <pc:spChg chg="mod">
          <ac:chgData name="camilla_gurgel@hotmail.com" userId="S::urn:spo:guest#camilla_gurgel@hotmail.com::" providerId="AD" clId="Web-{F56F251D-BFFB-47F7-2E58-EA18BE1C76BD}" dt="2026-03-25T11:23:44.980" v="62" actId="20577"/>
          <ac:spMkLst>
            <pc:docMk/>
            <pc:sldMk cId="572363970" sldId="264"/>
            <ac:spMk id="8" creationId="{775072F9-68AC-B36E-653B-C619AA3999A3}"/>
          </ac:spMkLst>
        </pc:spChg>
        <pc:spChg chg="mod">
          <ac:chgData name="camilla_gurgel@hotmail.com" userId="S::urn:spo:guest#camilla_gurgel@hotmail.com::" providerId="AD" clId="Web-{F56F251D-BFFB-47F7-2E58-EA18BE1C76BD}" dt="2026-03-25T11:24:40.826" v="120" actId="20577"/>
          <ac:spMkLst>
            <pc:docMk/>
            <pc:sldMk cId="572363970" sldId="264"/>
            <ac:spMk id="9" creationId="{24CA3B90-F1F7-56BC-E568-673BB2334AEF}"/>
          </ac:spMkLst>
        </pc:spChg>
      </pc:sldChg>
      <pc:sldChg chg="addSp delSp modSp add ord replId">
        <pc:chgData name="camilla_gurgel@hotmail.com" userId="S::urn:spo:guest#camilla_gurgel@hotmail.com::" providerId="AD" clId="Web-{F56F251D-BFFB-47F7-2E58-EA18BE1C76BD}" dt="2026-03-25T12:07:09.187" v="426" actId="14100"/>
        <pc:sldMkLst>
          <pc:docMk/>
          <pc:sldMk cId="1380720399" sldId="265"/>
        </pc:sldMkLst>
        <pc:spChg chg="mod">
          <ac:chgData name="camilla_gurgel@hotmail.com" userId="S::urn:spo:guest#camilla_gurgel@hotmail.com::" providerId="AD" clId="Web-{F56F251D-BFFB-47F7-2E58-EA18BE1C76BD}" dt="2026-03-25T12:04:42" v="378" actId="1076"/>
          <ac:spMkLst>
            <pc:docMk/>
            <pc:sldMk cId="1380720399" sldId="265"/>
            <ac:spMk id="2" creationId="{394F1CDB-1F9C-A08B-0F0F-4ADA3E30A8CD}"/>
          </ac:spMkLst>
        </pc:spChg>
        <pc:spChg chg="add mod">
          <ac:chgData name="camilla_gurgel@hotmail.com" userId="S::urn:spo:guest#camilla_gurgel@hotmail.com::" providerId="AD" clId="Web-{F56F251D-BFFB-47F7-2E58-EA18BE1C76BD}" dt="2026-03-25T12:06:16.192" v="405" actId="1076"/>
          <ac:spMkLst>
            <pc:docMk/>
            <pc:sldMk cId="1380720399" sldId="265"/>
            <ac:spMk id="8" creationId="{2EC88EC8-E701-3BF8-F711-0DBDD0F7FE1E}"/>
          </ac:spMkLst>
        </pc:spChg>
        <pc:spChg chg="add mod">
          <ac:chgData name="camilla_gurgel@hotmail.com" userId="S::urn:spo:guest#camilla_gurgel@hotmail.com::" providerId="AD" clId="Web-{F56F251D-BFFB-47F7-2E58-EA18BE1C76BD}" dt="2026-03-25T12:07:09.187" v="426" actId="14100"/>
          <ac:spMkLst>
            <pc:docMk/>
            <pc:sldMk cId="1380720399" sldId="265"/>
            <ac:spMk id="10" creationId="{A5973FE0-AB09-B4DF-A7C3-3F9159B3874E}"/>
          </ac:spMkLst>
        </pc:spChg>
        <pc:spChg chg="add mod">
          <ac:chgData name="camilla_gurgel@hotmail.com" userId="S::urn:spo:guest#camilla_gurgel@hotmail.com::" providerId="AD" clId="Web-{F56F251D-BFFB-47F7-2E58-EA18BE1C76BD}" dt="2026-03-25T12:05:43.037" v="397" actId="20577"/>
          <ac:spMkLst>
            <pc:docMk/>
            <pc:sldMk cId="1380720399" sldId="265"/>
            <ac:spMk id="11" creationId="{6A026F30-9CB5-933B-5078-336888821860}"/>
          </ac:spMkLst>
        </pc:spChg>
        <pc:spChg chg="add mod">
          <ac:chgData name="camilla_gurgel@hotmail.com" userId="S::urn:spo:guest#camilla_gurgel@hotmail.com::" providerId="AD" clId="Web-{F56F251D-BFFB-47F7-2E58-EA18BE1C76BD}" dt="2026-03-25T12:05:45.552" v="398" actId="20577"/>
          <ac:spMkLst>
            <pc:docMk/>
            <pc:sldMk cId="1380720399" sldId="265"/>
            <ac:spMk id="12" creationId="{55498C11-AF9D-B6A3-A65D-D297ADA31E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A1872-B4DC-EB72-6CC6-E5E65BA1C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94F1CDB-1F9C-A08B-0F0F-4ADA3E30A8CD}"/>
              </a:ext>
            </a:extLst>
          </p:cNvPr>
          <p:cNvSpPr/>
          <p:nvPr/>
        </p:nvSpPr>
        <p:spPr>
          <a:xfrm>
            <a:off x="3932614" y="733248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6" y="0"/>
                </a:lnTo>
                <a:lnTo>
                  <a:pt x="1939226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2EC88EC8-E701-3BF8-F711-0DBDD0F7FE1E}"/>
              </a:ext>
            </a:extLst>
          </p:cNvPr>
          <p:cNvSpPr txBox="1"/>
          <p:nvPr/>
        </p:nvSpPr>
        <p:spPr>
          <a:xfrm>
            <a:off x="3114212" y="251128"/>
            <a:ext cx="12157547" cy="109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Como 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utilizar</a:t>
            </a: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essa</a:t>
            </a: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endParaRPr lang="pt-BR" sz="5000" err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973FE0-AB09-B4DF-A7C3-3F9159B3874E}"/>
              </a:ext>
            </a:extLst>
          </p:cNvPr>
          <p:cNvSpPr txBox="1"/>
          <p:nvPr/>
        </p:nvSpPr>
        <p:spPr>
          <a:xfrm>
            <a:off x="495893" y="1677379"/>
            <a:ext cx="17459501" cy="41896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00100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ea typeface="+mn-lt"/>
                <a:cs typeface="+mn-lt"/>
              </a:rPr>
              <a:t>⏱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️ </a:t>
            </a:r>
            <a:r>
              <a:rPr lang="en-US" sz="2400" dirty="0" err="1">
                <a:solidFill>
                  <a:srgbClr val="00013B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</a:rPr>
              <a:t>Você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terá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4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minutos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—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seja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claro 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objetivo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🧭 Conte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história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lógica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: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problema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→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solução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→ valor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🎯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Foque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no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problema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principal (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tente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resolver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tudo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)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🗣️ Evite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jargões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técnicos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—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fale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de forma simples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📊 Use dados 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evidências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para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sustentar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proposta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(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apenas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opiniões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)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💡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Destaque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seu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diferencial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competitivo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lvl="1"/>
            <a:endParaRPr lang="en-US" sz="2400" dirty="0">
              <a:ea typeface="Calibri"/>
              <a:cs typeface="Calibri"/>
            </a:endParaRPr>
          </a:p>
          <a:p>
            <a:pPr marL="215900" lvl="1">
              <a:lnSpc>
                <a:spcPct val="15000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Esse template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é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uma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sugestão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de pitch. Sua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utilização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é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obrigatória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. Caso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queira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utilizar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, se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atente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as logos:  </a:t>
            </a:r>
            <a:endParaRPr lang="en-US" b="1" dirty="0">
              <a:solidFill>
                <a:srgbClr val="00013B"/>
              </a:solidFill>
              <a:ea typeface="Calibri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A026F30-9CB5-933B-5078-336888821860}"/>
              </a:ext>
            </a:extLst>
          </p:cNvPr>
          <p:cNvSpPr txBox="1"/>
          <p:nvPr/>
        </p:nvSpPr>
        <p:spPr>
          <a:xfrm>
            <a:off x="3539295" y="6590890"/>
            <a:ext cx="331470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Open Sans"/>
                <a:ea typeface="Segoe UI"/>
                <a:cs typeface="Segoe UI"/>
              </a:rPr>
              <a:t>Logo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Prêmio</a:t>
            </a:r>
            <a:r>
              <a:rPr lang="en-US" sz="2400" b="1">
                <a:latin typeface="Open Sans"/>
                <a:ea typeface="Segoe UI"/>
                <a:cs typeface="Segoe UI"/>
              </a:rPr>
              <a:t>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Scibiz</a:t>
            </a:r>
            <a:r>
              <a:rPr lang="en-US" sz="2400" b="1" baseline="0">
                <a:latin typeface="Open Sans"/>
                <a:ea typeface="Segoe UI"/>
                <a:cs typeface="Segoe UI"/>
              </a:rPr>
              <a:t>  </a:t>
            </a:r>
            <a:endParaRPr lang="en-US" sz="2400" b="1">
              <a:latin typeface="Open Sans"/>
              <a:ea typeface="Open Sans"/>
              <a:cs typeface="Segoe UI"/>
            </a:endParaRPr>
          </a:p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5498C11-AF9D-B6A3-A65D-D297ADA31EC8}"/>
              </a:ext>
            </a:extLst>
          </p:cNvPr>
          <p:cNvSpPr txBox="1"/>
          <p:nvPr/>
        </p:nvSpPr>
        <p:spPr>
          <a:xfrm>
            <a:off x="9234578" y="6590890"/>
            <a:ext cx="409847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Open Sans"/>
                <a:ea typeface="Segoe UI"/>
                <a:cs typeface="Segoe UI"/>
              </a:rPr>
              <a:t>Logo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Prêmio</a:t>
            </a:r>
            <a:r>
              <a:rPr lang="en-US" sz="2400" b="1">
                <a:latin typeface="Open Sans"/>
                <a:ea typeface="Segoe UI"/>
                <a:cs typeface="Segoe UI"/>
              </a:rPr>
              <a:t> Fundo USP</a:t>
            </a:r>
            <a:r>
              <a:rPr lang="en-US" sz="2400" b="1" baseline="0">
                <a:latin typeface="Open Sans"/>
                <a:ea typeface="Segoe UI"/>
                <a:cs typeface="Segoe UI"/>
              </a:rPr>
              <a:t> </a:t>
            </a:r>
            <a:endParaRPr lang="en-US" sz="2400" b="1">
              <a:latin typeface="Open Sans"/>
              <a:ea typeface="Open Sans"/>
              <a:cs typeface="Segoe UI"/>
            </a:endParaRPr>
          </a:p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3CD243-AD28-5A3A-40B1-0B04CC22F39D}"/>
              </a:ext>
            </a:extLst>
          </p:cNvPr>
          <p:cNvSpPr txBox="1"/>
          <p:nvPr/>
        </p:nvSpPr>
        <p:spPr>
          <a:xfrm>
            <a:off x="11544300" y="91821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5" name="drawing">
            <a:extLst>
              <a:ext uri="{FF2B5EF4-FFF2-40B4-BE49-F238E27FC236}">
                <a16:creationId xmlns:a16="http://schemas.microsoft.com/office/drawing/2014/main" id="{3D6894C9-E6D9-736B-1779-D741F733F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000" y="7575805"/>
            <a:ext cx="7504841" cy="103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2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807490" y="8318057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6" y="0"/>
                </a:lnTo>
                <a:lnTo>
                  <a:pt x="1939226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028700" y="3495939"/>
            <a:ext cx="6590740" cy="250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 u="none">
                <a:solidFill>
                  <a:srgbClr val="00013B"/>
                </a:solidFill>
                <a:latin typeface="Open Sans"/>
                <a:ea typeface="Open Sans"/>
                <a:cs typeface="Open Sans"/>
                <a:sym typeface="Open Sans"/>
              </a:rPr>
              <a:t>Nome da Startup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9144000" y="2499250"/>
            <a:ext cx="6398506" cy="4313667"/>
            <a:chOff x="0" y="0"/>
            <a:chExt cx="1685203" cy="11361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685203" cy="1136110"/>
            </a:xfrm>
            <a:custGeom>
              <a:avLst/>
              <a:gdLst/>
              <a:ahLst/>
              <a:cxnLst/>
              <a:rect l="l" t="t" r="r" b="b"/>
              <a:pathLst>
                <a:path w="1685203" h="1136110">
                  <a:moveTo>
                    <a:pt x="0" y="0"/>
                  </a:moveTo>
                  <a:lnTo>
                    <a:pt x="1685203" y="0"/>
                  </a:lnTo>
                  <a:lnTo>
                    <a:pt x="1685203" y="1136110"/>
                  </a:lnTo>
                  <a:lnTo>
                    <a:pt x="0" y="1136110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28575"/>
              <a:ext cx="1685203" cy="11075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AutoShape 3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AutoShape 4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5" name="Group 5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Problema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762036" y="5703660"/>
            <a:ext cx="10237546" cy="1797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Quem exatamente tem esse problema?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Esse problema dói o suficiente para alguém pagar por uma solução?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 que frequência isso acontece?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 isso custa (tempo, dinheiro, esforço)?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esse problema ainda não foi resolvido?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0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Traga dados, evidências, comportamentos, insight do campo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B9E2D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 solução 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25157" y="6344997"/>
            <a:ext cx="7037686" cy="1260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exatamente você entrega?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sua solução é melhor do que o que existe hoje?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muda na vida do cliente depois?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agora isso é possível? Tecnologia? 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B9E2D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F42F9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2982869"/>
            <a:ext cx="12157547" cy="250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Mercado e Modelo de negócio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469268" y="6344997"/>
            <a:ext cx="11298156" cy="200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Qual é o tamanho real da oportunidade?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Quem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 que frequência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mercado está crescendo ou saturado?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Concorrentes? 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Existe espaço real para você capturar valor?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F42F9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B398C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Tração e diferencial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662464" y="6344997"/>
            <a:ext cx="13134240" cy="150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você já provou até agora? (Resultados concretos (usuários, receita, crescimento, retenção)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Existe sinal de product-market fit?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impede alguém de copiar você? Diferenciais competitivos (produto, modelo, canal, dados, etc.)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você vai ganhar esse mercado?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 cresce porque quer ou porque o cliente puxa?</a:t>
            </a:r>
          </a:p>
          <a:p>
            <a:pPr algn="l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B398C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FEAE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2982869"/>
            <a:ext cx="12157547" cy="1241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Próximos</a:t>
            </a: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Passos</a:t>
            </a:r>
          </a:p>
        </p:txBody>
      </p:sp>
      <p:sp>
        <p:nvSpPr>
          <p:cNvPr id="4" name="Freeform 4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AutoShape 5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FEAE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6" name="Group 6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572227" y="6224681"/>
            <a:ext cx="13134240" cy="1028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Qual o roadmap de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desenvolvimento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seu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produto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pt-BR">
              <a:ea typeface="Calibri"/>
              <a:cs typeface="Calibri"/>
            </a:endParaRPr>
          </a:p>
          <a:p>
            <a:pPr marL="431800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Quais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métricas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vai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destravar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431800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Em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tempo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chega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no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próximo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nível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1A38F-596C-D483-5FEF-A0D6A1051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0A77161-CAFF-F17B-20BF-D0542672E901}"/>
              </a:ext>
            </a:extLst>
          </p:cNvPr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0829F436-2109-4C69-8FCC-086A71EDEE68}"/>
              </a:ext>
            </a:extLst>
          </p:cNvPr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5907C993-FB9B-9BD6-AE82-4F4B403AD226}"/>
              </a:ext>
            </a:extLst>
          </p:cNvPr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7B4A0B7F-5F0F-1B1C-0E9B-96E85B6F39DB}"/>
              </a:ext>
            </a:extLst>
          </p:cNvPr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4A7B8EB-78A3-BA13-EE10-ED385636804D}"/>
                </a:ext>
              </a:extLst>
            </p:cNvPr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9A025EF-5FAB-E2F3-E52F-2A650B8E95FE}"/>
                </a:ext>
              </a:extLst>
            </p:cNvPr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775072F9-68AC-B36E-653B-C619AA3999A3}"/>
              </a:ext>
            </a:extLst>
          </p:cNvPr>
          <p:cNvSpPr txBox="1"/>
          <p:nvPr/>
        </p:nvSpPr>
        <p:spPr>
          <a:xfrm>
            <a:off x="2869713" y="1501982"/>
            <a:ext cx="12157547" cy="4195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 do time e Skills </a:t>
            </a:r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técnicos</a:t>
            </a:r>
            <a:endParaRPr lang="en-US" sz="96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endParaRPr lang="en-US" sz="96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4CA3B90-F1F7-56BC-E568-673BB2334AEF}"/>
              </a:ext>
            </a:extLst>
          </p:cNvPr>
          <p:cNvSpPr txBox="1"/>
          <p:nvPr/>
        </p:nvSpPr>
        <p:spPr>
          <a:xfrm>
            <a:off x="4889996" y="5703660"/>
            <a:ext cx="8508008" cy="515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do time da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startups </a:t>
            </a:r>
            <a:endParaRPr lang="pt-BR" dirty="0">
              <a:solidFill>
                <a:srgbClr val="000000"/>
              </a:solidFill>
              <a:latin typeface="Calibri"/>
              <a:ea typeface="Calibri"/>
              <a:cs typeface="Calibri"/>
              <a:sym typeface="Open Sans"/>
            </a:endParaRPr>
          </a:p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skills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técnicos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cada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um 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função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startup </a:t>
            </a:r>
            <a:endParaRPr lang="en-US" sz="20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57236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001924" y="6132822"/>
            <a:ext cx="4359018" cy="3566789"/>
          </a:xfrm>
          <a:custGeom>
            <a:avLst/>
            <a:gdLst/>
            <a:ahLst/>
            <a:cxnLst/>
            <a:rect l="l" t="t" r="r" b="b"/>
            <a:pathLst>
              <a:path w="4359018" h="3566789">
                <a:moveTo>
                  <a:pt x="0" y="0"/>
                </a:moveTo>
                <a:lnTo>
                  <a:pt x="4359018" y="0"/>
                </a:lnTo>
                <a:lnTo>
                  <a:pt x="4359018" y="3566789"/>
                </a:lnTo>
                <a:lnTo>
                  <a:pt x="0" y="35667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551670" y="4592955"/>
            <a:ext cx="6898582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Obrigada/o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732142" y="2654200"/>
            <a:ext cx="6898582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 logo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A689F7D3-6016-63D8-3C1A-3D084B3053C5}"/>
              </a:ext>
            </a:extLst>
          </p:cNvPr>
          <p:cNvSpPr txBox="1"/>
          <p:nvPr/>
        </p:nvSpPr>
        <p:spPr>
          <a:xfrm>
            <a:off x="1224134" y="7075260"/>
            <a:ext cx="8508008" cy="515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pt-BR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 suas informações de contato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Preferencialmente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também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um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QRCode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para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facilitar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interessados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lang="pt-BR" sz="20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77E698E35561F4EAF6CBEFFA6EA6798" ma:contentTypeVersion="14" ma:contentTypeDescription="Crie um novo documento." ma:contentTypeScope="" ma:versionID="bfa31c300f2eff004a116da094da0c1f">
  <xsd:schema xmlns:xsd="http://www.w3.org/2001/XMLSchema" xmlns:xs="http://www.w3.org/2001/XMLSchema" xmlns:p="http://schemas.microsoft.com/office/2006/metadata/properties" xmlns:ns2="f5ddeffc-ea7d-4568-8147-6a71be5f9978" xmlns:ns3="4fae4ade-7c8e-456a-a055-730f1aecd609" targetNamespace="http://schemas.microsoft.com/office/2006/metadata/properties" ma:root="true" ma:fieldsID="e081a576299ee516f1e6823ece743397" ns2:_="" ns3:_="">
    <xsd:import namespace="f5ddeffc-ea7d-4568-8147-6a71be5f9978"/>
    <xsd:import namespace="4fae4ade-7c8e-456a-a055-730f1aecd6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ddeffc-ea7d-4568-8147-6a71be5f99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3699fb-b5cf-43fa-be11-1d9ab477c8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ae4ade-7c8e-456a-a055-730f1aecd60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b602605-af15-4a15-9aeb-59994359e418}" ma:internalName="TaxCatchAll" ma:showField="CatchAllData" ma:web="4fae4ade-7c8e-456a-a055-730f1aecd6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ddeffc-ea7d-4568-8147-6a71be5f9978">
      <Terms xmlns="http://schemas.microsoft.com/office/infopath/2007/PartnerControls"/>
    </lcf76f155ced4ddcb4097134ff3c332f>
    <TaxCatchAll xmlns="4fae4ade-7c8e-456a-a055-730f1aecd60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4EF347-2DE5-48C4-92E8-01624613BE2E}">
  <ds:schemaRefs>
    <ds:schemaRef ds:uri="4fae4ade-7c8e-456a-a055-730f1aecd609"/>
    <ds:schemaRef ds:uri="f5ddeffc-ea7d-4568-8147-6a71be5f99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14BD8B3-6326-4396-8F9A-E7936705E20B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f5ddeffc-ea7d-4568-8147-6a71be5f9978"/>
    <ds:schemaRef ds:uri="http://schemas.microsoft.com/office/2006/documentManagement/types"/>
    <ds:schemaRef ds:uri="http://schemas.openxmlformats.org/package/2006/metadata/core-properties"/>
    <ds:schemaRef ds:uri="4fae4ade-7c8e-456a-a055-730f1aecd609"/>
  </ds:schemaRefs>
</ds:datastoreItem>
</file>

<file path=customXml/itemProps3.xml><?xml version="1.0" encoding="utf-8"?>
<ds:datastoreItem xmlns:ds="http://schemas.openxmlformats.org/officeDocument/2006/customXml" ds:itemID="{EAFFE42C-DC7D-4008-A111-6837B590F4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Macintosh PowerPoint</Application>
  <PresentationFormat>Personalizar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Open Sans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 (30 segundos) Dor clara, mercado relevante Solução (30 segundos) O que você faz e por que é diferente Mercado e Modelo de Negócio (30 segundos) Quem paga, tamanho do mercado Tração / Diferencial (20 segundos) Receita, clientes, pilotos,</dc:title>
  <cp:lastModifiedBy>Marcelo Ikeda</cp:lastModifiedBy>
  <cp:revision>2</cp:revision>
  <dcterms:created xsi:type="dcterms:W3CDTF">2006-08-16T00:00:00Z</dcterms:created>
  <dcterms:modified xsi:type="dcterms:W3CDTF">2026-04-15T12:47:51Z</dcterms:modified>
  <dc:identifier>DAHEOt5dgg0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0x010100A77E698E35561F4EAF6CBEFFA6EA6798</vt:lpwstr>
  </property>
  <property fmtid="{D5CDD505-2E9C-101B-9397-08002B2CF9AE}" pid="3" name="MediaServiceImageTags">
    <vt:lpwstr/>
  </property>
</Properties>
</file>